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1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介绍了隔夜燕麦粥的制作方法、特点及好处。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603" y="2754655"/>
            <a:ext cx="1932195" cy="4488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02" y="818130"/>
            <a:ext cx="11737006" cy="162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009174"/>
              </p:ext>
            </p:extLst>
          </p:nvPr>
        </p:nvGraphicFramePr>
        <p:xfrm>
          <a:off x="334566" y="836712"/>
          <a:ext cx="11521280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6480720">
                  <a:extLst>
                    <a:ext uri="{9D8B030D-6E8A-4147-A177-3AD203B41FA5}">
                      <a16:colId xmlns:a16="http://schemas.microsoft.com/office/drawing/2014/main" val="396569376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048214755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49416464"/>
                    </a:ext>
                  </a:extLst>
                </a:gridCol>
              </a:tblGrid>
              <a:tr h="525792">
                <a:tc rowSpan="4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 easy overnight oats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First, mix together some oats and a little cinnamon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Next, pour the milk into the mix and add a little bit of honey if you like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Then, cut up some apples and place them on the top of the mix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 it is ready, put it in the fridge to rest overnight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Finally, you can enjoy it the next morning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would be better if you add some yogurt and dry fruit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413918"/>
                  </a:ext>
                </a:extLst>
              </a:tr>
              <a:tr h="1314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overnight oats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527822"/>
                  </a:ext>
                </a:extLst>
              </a:tr>
              <a:tr h="1314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810932"/>
                  </a:ext>
                </a:extLst>
              </a:tr>
              <a:tr h="86749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Oats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燕麦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Cinnamon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肉桂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5866379"/>
                  </a:ext>
                </a:extLst>
              </a:tr>
            </a:tbl>
          </a:graphicData>
        </a:graphic>
      </p:graphicFrame>
      <p:pic>
        <p:nvPicPr>
          <p:cNvPr id="1027" name="kd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8983" y="1227337"/>
            <a:ext cx="1518671" cy="126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kd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334" y="4293096"/>
            <a:ext cx="1411290" cy="115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kd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614" y="4581128"/>
            <a:ext cx="1549352" cy="690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698798"/>
              </p:ext>
            </p:extLst>
          </p:nvPr>
        </p:nvGraphicFramePr>
        <p:xfrm>
          <a:off x="334567" y="1052736"/>
          <a:ext cx="11521280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74002969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school mornings, it can be hard to find time to make a proper breakfast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Overnight oats, as the name suggests, are prepared the night before, so breakfast is ready as soon as you get up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helps save much of your time every morning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Overnight oats are a no-cook type of breakfast—instead of cooking the oats, you put them in the milk for a few hours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allows the oats to become soft enough so you can eat them uncooked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healthy and delicious dish is waiting for you in the fridge in the morning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oats give you energy slowly and are good for your body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won’t feel tired in the middle of the morning like when you eat other sweet food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You’ll be ready for school, sports, or other things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6087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text, which are needed to make overnight oats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chocolate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banana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63543"/>
            <a:ext cx="3528392" cy="4646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77022" y="8578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29303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细节理解题。根据文章中制作隔夜燕麦粥的步骤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“First, mix together some oats and a little cinnamon. Next, pour the milk into the mix and add a little bit of honey if you like.”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制作隔夜燕麦粥需要燕麦、肉桂、牛奶和蜂蜜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而题目中给出的选项中只有牛奶（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）和蜂蜜（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）是需要的。故选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about overnight oats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serve as a proper snack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save your morning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could be easily cooked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give you energy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022" y="8578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细节理解题。根据文章中的描述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helps save much of your time every morning.”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隔夜燕麦粥可以节省早晨的时间。故选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we most probably find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51085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healthylivingguide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cultureshowexplore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5108575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sportsnewstoday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worldsciencenow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896" y="836712"/>
            <a:ext cx="3922939" cy="5334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77022" y="8578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24397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推理判断题。文章主要介绍了隔夜燕麦粥的制作方法、特点及好处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这与健康生活相关。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选项是一个与健康生活指南相关的网站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与文章内容相符。故选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3893671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153065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Overnight oats, as the name suggests, are prepared the night before, so breakfast is ready as soon as you get up.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顾名思义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隔夜燕麦是在前一天晚上准备的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所以早餐一起床就准备好了。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name suggests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代替后面的说话内容；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you get up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,as soon as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是从属连词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15" y="986748"/>
            <a:ext cx="2452803" cy="586541"/>
          </a:xfrm>
          <a:prstGeom prst="rect">
            <a:avLst/>
          </a:prstGeom>
        </p:spPr>
      </p:pic>
      <p:pic>
        <p:nvPicPr>
          <p:cNvPr id="8" name="译文.eps" descr="id:2147489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2824655"/>
            <a:ext cx="949286" cy="293472"/>
          </a:xfrm>
          <a:prstGeom prst="rect">
            <a:avLst/>
          </a:prstGeom>
        </p:spPr>
      </p:pic>
      <p:pic>
        <p:nvPicPr>
          <p:cNvPr id="9" name="分析.eps" descr="id:2147489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0811" y="3381865"/>
            <a:ext cx="949286" cy="29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406</Words>
  <Application>Microsoft Office PowerPoint</Application>
  <PresentationFormat>自定义</PresentationFormat>
  <Paragraphs>39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2025-09-17T13:39:19Z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